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5" r:id="rId7"/>
    <p:sldId id="266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71F"/>
    <a:srgbClr val="F64D25"/>
    <a:srgbClr val="EB4220"/>
    <a:srgbClr val="EE4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A3764FA-E0FA-464E-AA90-7BED99047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F0C91B6E-7DE7-47C4-836E-F3975A511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71D83AEC-10C6-4AA1-A63E-D499D2CB3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37DAF-9C72-4571-9395-B8C2745EFB6E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314D64A-DD97-438B-9AC0-A2DE23BD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B2487B20-0DF6-4B06-A418-8DC12EAD3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5B26-12C9-46C4-A08A-3739B8DAE2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361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C215AC8-7C7D-412F-8F79-0305CF43F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EE852FA3-12BB-4020-98BA-EB729B03D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E24C9DE-93D8-4984-8F01-FAF986327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37DAF-9C72-4571-9395-B8C2745EFB6E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9F4E8F1D-561B-4DB9-B3FC-AC1B1DA2E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0FDBB961-BFD1-43E8-A34A-0710F7883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5B26-12C9-46C4-A08A-3739B8DAE2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717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xmlns="" id="{AEA9973F-EAEC-49C8-BEE5-963FB4E6B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xmlns="" id="{680FF0D8-6F37-4D95-A740-AD787564D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E98887-B7DF-4370-B459-586F4B1EE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37DAF-9C72-4571-9395-B8C2745EFB6E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330AC40-5C1C-43AD-A216-7D34D6551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B384693-F9C3-4C2E-ACFE-3D595B0A9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5B26-12C9-46C4-A08A-3739B8DAE2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4101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433F73-6066-40D3-81FB-25A913F8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03B30CAD-2097-4E71-8BC4-0AF5B9F58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F8ABEB67-1103-47C1-9D5E-30FC5B39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37DAF-9C72-4571-9395-B8C2745EFB6E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64882FA2-D064-46F9-8E17-C1012AB8B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49CEC64D-EDAA-42CA-BBFA-F9D55CDD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5B26-12C9-46C4-A08A-3739B8DAE2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887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51EEAEF-9DD0-4D54-B1A3-8A13023E8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5B5FCF03-1DEC-4156-8C5F-5EB91786F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15EC3361-E15D-4645-A20A-8F1431E58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37DAF-9C72-4571-9395-B8C2745EFB6E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F965F769-AE83-4D92-A6F3-CF298A3FB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F70B99DA-D54B-48BD-A415-DC225937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5B26-12C9-46C4-A08A-3739B8DAE2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8207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A83F73E4-91A1-442E-9809-6C98D6125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3E39C951-1DA8-45E0-A564-75226F825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FD536166-4E53-4B6C-9A8C-F9AFAC102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382D4D49-4435-4EC9-BD96-B001ECEFE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37DAF-9C72-4571-9395-B8C2745EFB6E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17BAE8D3-ED57-4DAD-80EB-D92C782E3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DB57EEB7-8800-4165-ABD2-EAAF023E5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5B26-12C9-46C4-A08A-3739B8DAE2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4357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C634403B-E8B4-4306-B83A-07944D97F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587AF248-2204-43F4-85DA-A3CC72457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xmlns="" id="{D2F36BCE-77CF-4481-BB61-1854802CA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xmlns="" id="{8C37E572-480C-4484-8F51-3A2600B953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xmlns="" id="{D7687583-FD8E-4469-ADB6-1824AB8860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xmlns="" id="{F1041EEF-BD00-4300-9FF5-E3B6A17CE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37DAF-9C72-4571-9395-B8C2745EFB6E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xmlns="" id="{68AAF5D6-0493-4D92-A89E-A4A1E3E55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xmlns="" id="{24E1CC84-6764-4452-B67C-663B2343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5B26-12C9-46C4-A08A-3739B8DAE2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42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B2521DF-EA0A-4C63-8D31-B508629C3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3ED5B715-039F-41FE-BC7C-AA9588CEC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37DAF-9C72-4571-9395-B8C2745EFB6E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AE5D9749-F5D1-4204-A2D5-8B92F1EAE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141836A6-1A50-4577-91C7-F5B1CE5B8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5B26-12C9-46C4-A08A-3739B8DAE2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9898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163FE9FE-6364-457B-AB36-34AD9606B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37DAF-9C72-4571-9395-B8C2745EFB6E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xmlns="" id="{C27B64A5-5690-4B35-BA75-57F7D8F23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3DD05EFE-6F74-44E1-8DBD-2F76482A6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5B26-12C9-46C4-A08A-3739B8DAE2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787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7F7967E-3FA0-4050-8117-9E114B633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C526261F-69D7-47AB-9296-95F190F4A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46353D92-EC84-4AD3-BEF8-489A0E247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99BA1579-EA2B-4AD0-B07B-3B0331A0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37DAF-9C72-4571-9395-B8C2745EFB6E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0F30C50B-FAEC-42BA-9B39-C4BC25C3A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00A4C300-24AF-404E-8B5C-7542DECC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5B26-12C9-46C4-A08A-3739B8DAE2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297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7BC4226-92AE-4E7B-8FC0-1AE903BA4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xmlns="" id="{D2F86E3C-7E8A-4F2E-B876-F00019E7B0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xmlns="" id="{ECE1E6D8-B083-452B-B15B-252E666ACA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xmlns="" id="{9A0DD872-68FB-40B1-BBA8-1F9E74E05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37DAF-9C72-4571-9395-B8C2745EFB6E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xmlns="" id="{3B864C30-83A3-4060-9DE0-C6BB61B79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xmlns="" id="{EDA142DB-4D42-40C9-A1DA-1CD3684C6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85B26-12C9-46C4-A08A-3739B8DAE2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2921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287105A-EFE6-4E3D-B3AC-1E2D56D6F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4CB075-4824-4720-945F-132328578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74C3767-1C8A-4A7A-849C-8EC268B39B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37DAF-9C72-4571-9395-B8C2745EFB6E}" type="datetimeFigureOut">
              <a:rPr lang="ru-RU" smtClean="0"/>
              <a:t>23.04.2021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7F4B01F2-6B7E-4BB7-8C09-DC77467C42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DC844E01-214F-47A1-A873-1CD68E2F2C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85B26-12C9-46C4-A08A-3739B8DAE29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59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2DD04DF6-427D-4328-B7D8-D6D98DDE1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35" y="1245704"/>
            <a:ext cx="11224592" cy="5612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1FDA5F8-3A09-4392-A78F-5687D6183450}"/>
              </a:ext>
            </a:extLst>
          </p:cNvPr>
          <p:cNvSpPr txBox="1"/>
          <p:nvPr/>
        </p:nvSpPr>
        <p:spPr>
          <a:xfrm>
            <a:off x="7673009" y="6506817"/>
            <a:ext cx="4518991" cy="35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Авторы</a:t>
            </a:r>
            <a:r>
              <a:rPr lang="en-US" sz="1600" dirty="0">
                <a:solidFill>
                  <a:schemeClr val="bg1"/>
                </a:solidFill>
              </a:rPr>
              <a:t>: </a:t>
            </a:r>
            <a:r>
              <a:rPr lang="ru-RU" sz="1600" dirty="0">
                <a:solidFill>
                  <a:schemeClr val="bg1"/>
                </a:solidFill>
              </a:rPr>
              <a:t>Гусейнов Эльдар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ru-RU" sz="1600" b="0" i="0" dirty="0">
                <a:solidFill>
                  <a:schemeClr val="bg1"/>
                </a:solidFill>
                <a:effectLst/>
              </a:rPr>
              <a:t>Проскурина Елизавета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E9BDDA7-631C-427B-A636-8BC24A897F73}"/>
              </a:ext>
            </a:extLst>
          </p:cNvPr>
          <p:cNvSpPr txBox="1"/>
          <p:nvPr/>
        </p:nvSpPr>
        <p:spPr>
          <a:xfrm>
            <a:off x="649357" y="556591"/>
            <a:ext cx="94104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</a:rPr>
              <a:t>Что же такое </a:t>
            </a:r>
            <a:r>
              <a:rPr lang="en-US" sz="6600" b="1" dirty="0">
                <a:solidFill>
                  <a:schemeClr val="bg1"/>
                </a:solidFill>
              </a:rPr>
              <a:t>GitWithMe?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186FD19-AB5C-499D-AA74-8AF91917806A}"/>
              </a:ext>
            </a:extLst>
          </p:cNvPr>
          <p:cNvSpPr txBox="1"/>
          <p:nvPr/>
        </p:nvSpPr>
        <p:spPr>
          <a:xfrm>
            <a:off x="424070" y="2411895"/>
            <a:ext cx="108005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0471F"/>
                </a:solidFill>
              </a:rPr>
              <a:t>GitWithMe</a:t>
            </a:r>
            <a:r>
              <a:rPr lang="en-US" sz="3600" dirty="0">
                <a:solidFill>
                  <a:schemeClr val="bg1"/>
                </a:solidFill>
              </a:rPr>
              <a:t> – </a:t>
            </a:r>
            <a:r>
              <a:rPr lang="ru-RU" sz="3600" dirty="0">
                <a:solidFill>
                  <a:schemeClr val="bg1"/>
                </a:solidFill>
              </a:rPr>
              <a:t>Онлайн </a:t>
            </a:r>
            <a:r>
              <a:rPr lang="en-US" sz="3600" dirty="0">
                <a:solidFill>
                  <a:schemeClr val="bg1"/>
                </a:solidFill>
              </a:rPr>
              <a:t>IDE c </a:t>
            </a:r>
            <a:r>
              <a:rPr lang="ru-RU" sz="3600" dirty="0" err="1">
                <a:solidFill>
                  <a:schemeClr val="bg1"/>
                </a:solidFill>
              </a:rPr>
              <a:t>итеграцией</a:t>
            </a:r>
            <a:r>
              <a:rPr lang="ru-RU" sz="3600" dirty="0">
                <a:solidFill>
                  <a:schemeClr val="bg1"/>
                </a:solidFill>
              </a:rPr>
              <a:t> с </a:t>
            </a:r>
            <a:r>
              <a:rPr lang="en-US" sz="3600" dirty="0">
                <a:solidFill>
                  <a:schemeClr val="bg1"/>
                </a:solidFill>
              </a:rPr>
              <a:t>GitHub</a:t>
            </a:r>
            <a:r>
              <a:rPr lang="ru-RU" sz="3600" dirty="0">
                <a:solidFill>
                  <a:schemeClr val="bg1"/>
                </a:solidFill>
              </a:rPr>
              <a:t> и синхронизацией между устройствами</a:t>
            </a:r>
            <a:r>
              <a:rPr lang="en-US" sz="3600" dirty="0">
                <a:solidFill>
                  <a:schemeClr val="bg1"/>
                </a:solidFill>
              </a:rPr>
              <a:t>.</a:t>
            </a:r>
            <a:endParaRPr lang="ru-RU" sz="3600" dirty="0">
              <a:solidFill>
                <a:schemeClr val="bg1"/>
              </a:solidFill>
            </a:endParaRPr>
          </a:p>
          <a:p>
            <a:r>
              <a:rPr lang="ru-RU" sz="3600" dirty="0">
                <a:solidFill>
                  <a:schemeClr val="bg1"/>
                </a:solidFill>
              </a:rPr>
              <a:t>Программа написана на языке программирования </a:t>
            </a:r>
            <a:r>
              <a:rPr lang="en-US" sz="3600" dirty="0">
                <a:solidFill>
                  <a:schemeClr val="bg1"/>
                </a:solidFill>
              </a:rPr>
              <a:t>Python </a:t>
            </a:r>
            <a:r>
              <a:rPr lang="ru-RU" sz="3600" dirty="0">
                <a:solidFill>
                  <a:schemeClr val="bg1"/>
                </a:solidFill>
              </a:rPr>
              <a:t>с использованием веб-фреймворка </a:t>
            </a:r>
            <a:r>
              <a:rPr lang="en-US" sz="3600" dirty="0">
                <a:solidFill>
                  <a:schemeClr val="bg1"/>
                </a:solidFill>
              </a:rPr>
              <a:t>Flask. 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96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9025" y="168929"/>
            <a:ext cx="4030362" cy="6315761"/>
          </a:xfrm>
        </p:spPr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</a:rPr>
              <a:t>Отображение ошибок в </a:t>
            </a:r>
            <a:r>
              <a:rPr lang="en-US" b="1" dirty="0" smtClean="0">
                <a:solidFill>
                  <a:schemeClr val="bg1"/>
                </a:solidFill>
              </a:rPr>
              <a:t>IDE</a:t>
            </a:r>
            <a:endParaRPr lang="ru-RU" dirty="0"/>
          </a:p>
        </p:txBody>
      </p:sp>
      <p:pic>
        <p:nvPicPr>
          <p:cNvPr id="12" name="Объект 11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4" r="17058" b="13171"/>
          <a:stretch/>
        </p:blipFill>
        <p:spPr>
          <a:xfrm>
            <a:off x="3741488" y="685543"/>
            <a:ext cx="8388991" cy="5690092"/>
          </a:xfrm>
        </p:spPr>
      </p:pic>
    </p:spTree>
    <p:extLst>
      <p:ext uri="{BB962C8B-B14F-4D97-AF65-F5344CB8AC3E}">
        <p14:creationId xmlns:p14="http://schemas.microsoft.com/office/powerpoint/2010/main" val="3108478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811839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bg1"/>
                </a:solidFill>
              </a:rPr>
              <a:t>Спасибо за внимание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0981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5DD77C2-B960-450A-BA1A-DB62891EC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39" y="500062"/>
            <a:ext cx="11724861" cy="1325563"/>
          </a:xfrm>
        </p:spPr>
        <p:txBody>
          <a:bodyPr>
            <a:noAutofit/>
          </a:bodyPr>
          <a:lstStyle/>
          <a:p>
            <a:r>
              <a:rPr lang="ru-RU" sz="6600" b="1" dirty="0">
                <a:solidFill>
                  <a:schemeClr val="bg1"/>
                </a:solidFill>
              </a:rPr>
              <a:t>Плюсы и минусы онлайн </a:t>
            </a:r>
            <a:r>
              <a:rPr lang="en-US" sz="6600" b="1" dirty="0">
                <a:solidFill>
                  <a:schemeClr val="bg1"/>
                </a:solidFill>
              </a:rPr>
              <a:t>IDE</a:t>
            </a:r>
            <a:endParaRPr lang="ru-RU" sz="6600" b="1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6F4414DC-1720-46EE-8CFF-927AB7233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056" y="3429000"/>
            <a:ext cx="5941944" cy="5282096"/>
          </a:xfrm>
        </p:spPr>
        <p:txBody>
          <a:bodyPr>
            <a:normAutofit/>
          </a:bodyPr>
          <a:lstStyle/>
          <a:p>
            <a:r>
              <a:rPr lang="ru-RU" sz="2600" dirty="0">
                <a:solidFill>
                  <a:schemeClr val="bg1"/>
                </a:solidFill>
              </a:rPr>
              <a:t>Использование </a:t>
            </a:r>
            <a:r>
              <a:rPr lang="en-US" sz="2600" dirty="0">
                <a:solidFill>
                  <a:schemeClr val="bg1"/>
                </a:solidFill>
              </a:rPr>
              <a:t>IDE </a:t>
            </a:r>
            <a:r>
              <a:rPr lang="ru-RU" sz="2600" dirty="0">
                <a:solidFill>
                  <a:schemeClr val="bg1"/>
                </a:solidFill>
              </a:rPr>
              <a:t>без установки программ</a:t>
            </a:r>
          </a:p>
          <a:p>
            <a:r>
              <a:rPr lang="ru-RU" sz="2600" dirty="0">
                <a:solidFill>
                  <a:schemeClr val="bg1"/>
                </a:solidFill>
              </a:rPr>
              <a:t>Кооперация программистов из любой точки мира</a:t>
            </a:r>
          </a:p>
          <a:p>
            <a:r>
              <a:rPr lang="ru-RU" sz="2600" dirty="0">
                <a:solidFill>
                  <a:schemeClr val="bg1"/>
                </a:solidFill>
              </a:rPr>
              <a:t>Открытый исходный код</a:t>
            </a:r>
          </a:p>
          <a:p>
            <a:r>
              <a:rPr lang="ru-RU" sz="2600" dirty="0">
                <a:solidFill>
                  <a:schemeClr val="bg1"/>
                </a:solidFill>
              </a:rPr>
              <a:t>Работает даже на слабых офисных ПК</a:t>
            </a:r>
          </a:p>
          <a:p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5E05F18-4D76-41A7-AD8A-43BFF668B7EC}"/>
              </a:ext>
            </a:extLst>
          </p:cNvPr>
          <p:cNvSpPr txBox="1"/>
          <p:nvPr/>
        </p:nvSpPr>
        <p:spPr>
          <a:xfrm>
            <a:off x="321365" y="2597426"/>
            <a:ext cx="2064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F0471F"/>
                </a:solidFill>
              </a:rPr>
              <a:t>Плюсы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xmlns="" id="{FC60A426-5061-4B58-8C0D-D5D45A81CE45}"/>
              </a:ext>
            </a:extLst>
          </p:cNvPr>
          <p:cNvCxnSpPr/>
          <p:nvPr/>
        </p:nvCxnSpPr>
        <p:spPr>
          <a:xfrm>
            <a:off x="6096000" y="2385391"/>
            <a:ext cx="0" cy="4094922"/>
          </a:xfrm>
          <a:prstGeom prst="line">
            <a:avLst/>
          </a:prstGeom>
          <a:ln>
            <a:solidFill>
              <a:srgbClr val="F0471F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E4D0F90-016B-46D5-A500-C125268F9538}"/>
              </a:ext>
            </a:extLst>
          </p:cNvPr>
          <p:cNvSpPr txBox="1"/>
          <p:nvPr/>
        </p:nvSpPr>
        <p:spPr>
          <a:xfrm>
            <a:off x="6395001" y="2597425"/>
            <a:ext cx="20640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EB4220"/>
                </a:solidFill>
              </a:rPr>
              <a:t>Минусы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xmlns="" id="{73AD7774-914E-4314-BD75-A1A47CF9A38D}"/>
              </a:ext>
            </a:extLst>
          </p:cNvPr>
          <p:cNvSpPr txBox="1">
            <a:spLocks/>
          </p:cNvSpPr>
          <p:nvPr/>
        </p:nvSpPr>
        <p:spPr>
          <a:xfrm>
            <a:off x="6269946" y="3422376"/>
            <a:ext cx="5941944" cy="5282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600" dirty="0">
                <a:solidFill>
                  <a:schemeClr val="bg1"/>
                </a:solidFill>
              </a:rPr>
              <a:t>Необходимость наличия интернета</a:t>
            </a:r>
          </a:p>
          <a:p>
            <a:r>
              <a:rPr lang="ru-RU" sz="2600" dirty="0">
                <a:solidFill>
                  <a:schemeClr val="bg1"/>
                </a:solidFill>
              </a:rPr>
              <a:t>Невозможность дебаггинга</a:t>
            </a:r>
          </a:p>
          <a:p>
            <a:r>
              <a:rPr lang="ru-RU" sz="2600" dirty="0">
                <a:solidFill>
                  <a:schemeClr val="bg1"/>
                </a:solidFill>
              </a:rPr>
              <a:t>Отсутствие встроенного линтера</a:t>
            </a:r>
            <a:endParaRPr lang="ru-RU" sz="4000" dirty="0">
              <a:solidFill>
                <a:schemeClr val="bg1"/>
              </a:solidFill>
            </a:endParaRPr>
          </a:p>
          <a:p>
            <a:r>
              <a:rPr lang="ru-RU" sz="2600" dirty="0">
                <a:solidFill>
                  <a:schemeClr val="bg1"/>
                </a:solidFill>
              </a:rPr>
              <a:t>Недоступность автодополнения кода</a:t>
            </a:r>
          </a:p>
        </p:txBody>
      </p:sp>
    </p:spTree>
    <p:extLst>
      <p:ext uri="{BB962C8B-B14F-4D97-AF65-F5344CB8AC3E}">
        <p14:creationId xmlns:p14="http://schemas.microsoft.com/office/powerpoint/2010/main" val="55229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6E14448-14BF-489E-8C92-9A32B5A10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5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600" b="1" dirty="0">
                <a:solidFill>
                  <a:schemeClr val="bg1"/>
                </a:solidFill>
                <a:ea typeface="Segoe UI Symbol" panose="020B0502040204020203" pitchFamily="34" charset="0"/>
              </a:rPr>
              <a:t>Кроссплатформенность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4" name="Объект 3" descr="Surface Studio">
                <a:extLst>
                  <a:ext uri="{FF2B5EF4-FFF2-40B4-BE49-F238E27FC236}">
                    <a16:creationId xmlns:a16="http://schemas.microsoft.com/office/drawing/2014/main" id="{2717A006-CED1-46B5-91B2-B8192F5499F1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35183178"/>
                  </p:ext>
                </p:extLst>
              </p:nvPr>
            </p:nvGraphicFramePr>
            <p:xfrm>
              <a:off x="7089914" y="1098569"/>
              <a:ext cx="4688712" cy="573064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88712" cy="5730648"/>
                    </a:xfrm>
                    <a:prstGeom prst="rect">
                      <a:avLst/>
                    </a:prstGeom>
                  </am3d:spPr>
                  <am3d:camera>
                    <am3d:pos x="0" y="0" z="702397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0118" d="1000000"/>
                    <am3d:preTrans dx="5587223" dy="-15750189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766901" ay="2785675" az="56002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8023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Объект 3" descr="Surface Studio">
                <a:extLst>
                  <a:ext uri="{FF2B5EF4-FFF2-40B4-BE49-F238E27FC236}">
                    <a16:creationId xmlns:a16="http://schemas.microsoft.com/office/drawing/2014/main" xmlns="" id="{2717A006-CED1-46B5-91B2-B8192F5499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89914" y="1098569"/>
                <a:ext cx="4688712" cy="5730648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0B4E87C-31B4-4880-B3E4-2811090974A4}"/>
              </a:ext>
            </a:extLst>
          </p:cNvPr>
          <p:cNvSpPr txBox="1"/>
          <p:nvPr/>
        </p:nvSpPr>
        <p:spPr>
          <a:xfrm>
            <a:off x="732154" y="3290470"/>
            <a:ext cx="9005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>
                <a:solidFill>
                  <a:schemeClr val="bg1"/>
                </a:solidFill>
              </a:rPr>
              <a:t>Умные телевизоры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>
                <a:solidFill>
                  <a:schemeClr val="bg1"/>
                </a:solidFill>
              </a:rPr>
              <a:t>Смартфоны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ru-RU" sz="6000" dirty="0">
                <a:solidFill>
                  <a:schemeClr val="bg1"/>
                </a:solidFill>
              </a:rPr>
              <a:t>Компьютеры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1B85A3F-6DE2-40FA-856A-F947D6B9482A}"/>
              </a:ext>
            </a:extLst>
          </p:cNvPr>
          <p:cNvSpPr txBox="1"/>
          <p:nvPr/>
        </p:nvSpPr>
        <p:spPr>
          <a:xfrm>
            <a:off x="413374" y="2421329"/>
            <a:ext cx="788504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rgbClr val="F0471F"/>
                </a:solidFill>
              </a:rPr>
              <a:t>Поддерживаемые устройства</a:t>
            </a:r>
            <a:r>
              <a:rPr lang="en-US" sz="4400" dirty="0">
                <a:solidFill>
                  <a:srgbClr val="F0471F"/>
                </a:solidFill>
              </a:rPr>
              <a:t>:</a:t>
            </a:r>
            <a:endParaRPr lang="ru-RU" sz="4400" dirty="0">
              <a:solidFill>
                <a:srgbClr val="F0471F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532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5DD77C2-B960-450A-BA1A-DB62891EC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79" y="775253"/>
            <a:ext cx="7011773" cy="1325563"/>
          </a:xfrm>
        </p:spPr>
        <p:txBody>
          <a:bodyPr>
            <a:noAutofit/>
          </a:bodyPr>
          <a:lstStyle/>
          <a:p>
            <a:r>
              <a:rPr lang="ru-RU" sz="6600" b="1" dirty="0" smtClean="0">
                <a:solidFill>
                  <a:schemeClr val="bg1"/>
                </a:solidFill>
              </a:rPr>
              <a:t>Структура проекта</a:t>
            </a:r>
            <a:endParaRPr lang="ru-RU" sz="6600" b="1" dirty="0">
              <a:solidFill>
                <a:schemeClr val="bg1"/>
              </a:solidFill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xmlns="" id="{9670BD75-4DE1-45B8-AACE-BB4F676839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54000" y="31805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53958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xmlns="" id="{EBBAEE06-8788-457F-BEE2-8F4F314C5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939" y="4272677"/>
            <a:ext cx="184731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/>
            </a:r>
            <a:br>
              <a:rPr kumimoji="0" lang="en-US" altLang="ru-RU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endParaRPr kumimoji="0" lang="ru-RU" altLang="ru-RU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0"/>
          <a:stretch/>
        </p:blipFill>
        <p:spPr>
          <a:xfrm>
            <a:off x="7111021" y="1005017"/>
            <a:ext cx="4559689" cy="5159344"/>
          </a:xfrm>
        </p:spPr>
      </p:pic>
    </p:spTree>
    <p:extLst>
      <p:ext uri="{BB962C8B-B14F-4D97-AF65-F5344CB8AC3E}">
        <p14:creationId xmlns:p14="http://schemas.microsoft.com/office/powerpoint/2010/main" val="342873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5DD77C2-B960-450A-BA1A-DB62891EC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39" y="500062"/>
            <a:ext cx="11724861" cy="1325563"/>
          </a:xfrm>
        </p:spPr>
        <p:txBody>
          <a:bodyPr>
            <a:noAutofit/>
          </a:bodyPr>
          <a:lstStyle/>
          <a:p>
            <a:r>
              <a:rPr lang="ru-RU" sz="6600" b="1" dirty="0" smtClean="0">
                <a:solidFill>
                  <a:schemeClr val="bg1"/>
                </a:solidFill>
              </a:rPr>
              <a:t>Профиль</a:t>
            </a:r>
            <a:endParaRPr lang="ru-RU" sz="6600" b="1" dirty="0">
              <a:solidFill>
                <a:schemeClr val="bg1"/>
              </a:solidFill>
            </a:endParaRPr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8" t="154" r="7738" b="43509"/>
          <a:stretch/>
        </p:blipFill>
        <p:spPr>
          <a:xfrm>
            <a:off x="-8389" y="1921079"/>
            <a:ext cx="12197593" cy="4018328"/>
          </a:xfrm>
        </p:spPr>
      </p:pic>
    </p:spTree>
    <p:extLst>
      <p:ext uri="{BB962C8B-B14F-4D97-AF65-F5344CB8AC3E}">
        <p14:creationId xmlns:p14="http://schemas.microsoft.com/office/powerpoint/2010/main" val="26525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</a:rPr>
              <a:t>Страница группы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7" r="16735" b="40548"/>
          <a:stretch/>
        </p:blipFill>
        <p:spPr>
          <a:xfrm>
            <a:off x="528656" y="1484851"/>
            <a:ext cx="11134688" cy="5117284"/>
          </a:xfrm>
        </p:spPr>
      </p:pic>
    </p:spTree>
    <p:extLst>
      <p:ext uri="{BB962C8B-B14F-4D97-AF65-F5344CB8AC3E}">
        <p14:creationId xmlns:p14="http://schemas.microsoft.com/office/powerpoint/2010/main" val="1607819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/>
                </a:solidFill>
              </a:rPr>
              <a:t>Страница создания </a:t>
            </a:r>
            <a:r>
              <a:rPr lang="ru-RU" b="1" dirty="0">
                <a:solidFill>
                  <a:schemeClr val="bg1"/>
                </a:solidFill>
              </a:rPr>
              <a:t>группы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8" t="641" r="16632" b="48812"/>
          <a:stretch/>
        </p:blipFill>
        <p:spPr>
          <a:xfrm>
            <a:off x="519880" y="1919342"/>
            <a:ext cx="11152240" cy="4366054"/>
          </a:xfrm>
        </p:spPr>
      </p:pic>
    </p:spTree>
    <p:extLst>
      <p:ext uri="{BB962C8B-B14F-4D97-AF65-F5344CB8AC3E}">
        <p14:creationId xmlns:p14="http://schemas.microsoft.com/office/powerpoint/2010/main" val="2799137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 smtClean="0">
                <a:solidFill>
                  <a:schemeClr val="bg1"/>
                </a:solidFill>
              </a:rPr>
              <a:t>Поиск группы и поиск пользователя</a:t>
            </a:r>
            <a:endParaRPr lang="ru-RU" sz="4800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" b="31174"/>
          <a:stretch/>
        </p:blipFill>
        <p:spPr>
          <a:xfrm>
            <a:off x="32950" y="1900104"/>
            <a:ext cx="6540843" cy="4962016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5" r="5722" b="33160"/>
          <a:stretch/>
        </p:blipFill>
        <p:spPr>
          <a:xfrm>
            <a:off x="6096000" y="1900104"/>
            <a:ext cx="6096000" cy="493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29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IDE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0" r="15542" b="10075"/>
          <a:stretch/>
        </p:blipFill>
        <p:spPr>
          <a:xfrm>
            <a:off x="1913238" y="214185"/>
            <a:ext cx="10150131" cy="6643815"/>
          </a:xfrm>
        </p:spPr>
      </p:pic>
    </p:spTree>
    <p:extLst>
      <p:ext uri="{BB962C8B-B14F-4D97-AF65-F5344CB8AC3E}">
        <p14:creationId xmlns:p14="http://schemas.microsoft.com/office/powerpoint/2010/main" val="57026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103</Words>
  <Application>Microsoft Office PowerPoint</Application>
  <PresentationFormat>Широкоэкранный</PresentationFormat>
  <Paragraphs>29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Segoe UI Symbol</vt:lpstr>
      <vt:lpstr>Times New Roman</vt:lpstr>
      <vt:lpstr>Тема Office</vt:lpstr>
      <vt:lpstr>Презентация PowerPoint</vt:lpstr>
      <vt:lpstr>Плюсы и минусы онлайн IDE</vt:lpstr>
      <vt:lpstr>Кроссплатформенность</vt:lpstr>
      <vt:lpstr>Структура проекта</vt:lpstr>
      <vt:lpstr>Профиль</vt:lpstr>
      <vt:lpstr>Страница группы</vt:lpstr>
      <vt:lpstr>Страница создания группы</vt:lpstr>
      <vt:lpstr>Поиск группы и поиск пользователя</vt:lpstr>
      <vt:lpstr>IDE</vt:lpstr>
      <vt:lpstr>Отображение ошибок в IDE</vt:lpstr>
      <vt:lpstr>Спасибо за внимание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Ulbandus</dc:creator>
  <cp:lastModifiedBy>Elizaveta Proskurina</cp:lastModifiedBy>
  <cp:revision>15</cp:revision>
  <dcterms:created xsi:type="dcterms:W3CDTF">2021-04-17T11:04:00Z</dcterms:created>
  <dcterms:modified xsi:type="dcterms:W3CDTF">2021-04-23T17:28:48Z</dcterms:modified>
</cp:coreProperties>
</file>